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9" r:id="rId2"/>
    <p:sldId id="260" r:id="rId3"/>
    <p:sldId id="276" r:id="rId4"/>
    <p:sldId id="272" r:id="rId5"/>
    <p:sldId id="261" r:id="rId6"/>
    <p:sldId id="262" r:id="rId7"/>
    <p:sldId id="274" r:id="rId8"/>
    <p:sldId id="263" r:id="rId9"/>
    <p:sldId id="275" r:id="rId10"/>
    <p:sldId id="266" r:id="rId11"/>
    <p:sldId id="267" r:id="rId12"/>
    <p:sldId id="265" r:id="rId13"/>
    <p:sldId id="268" r:id="rId14"/>
    <p:sldId id="269" r:id="rId15"/>
    <p:sldId id="270" r:id="rId16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51" tIns="46625" rIns="93251" bIns="46625" rtlCol="0"/>
          <a:lstStyle>
            <a:lvl1pPr algn="r">
              <a:defRPr sz="1200"/>
            </a:lvl1pPr>
          </a:lstStyle>
          <a:p>
            <a:fld id="{BF4153A9-EAED-415A-BB4D-63FF58C3AD62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51" tIns="46625" rIns="93251" bIns="46625" rtlCol="0" anchor="b"/>
          <a:lstStyle>
            <a:lvl1pPr algn="r">
              <a:defRPr sz="1200"/>
            </a:lvl1pPr>
          </a:lstStyle>
          <a:p>
            <a:fld id="{8A286BA8-59E5-47ED-9BFC-9F9A393A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5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6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0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F505-FB3F-4222-9457-CB3B8D6E4717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87282-FF52-4B6D-AB70-798F19EF2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 AREA NATIVE HEALTH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747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FEDERAL SUPERVISORS</a:t>
            </a:r>
          </a:p>
          <a:p>
            <a:pPr lvl="1"/>
            <a:r>
              <a:rPr lang="en-US" dirty="0" smtClean="0"/>
              <a:t>CAPT Kelly Leseman</a:t>
            </a:r>
          </a:p>
          <a:p>
            <a:pPr lvl="1"/>
            <a:r>
              <a:rPr lang="en-US" dirty="0" smtClean="0"/>
              <a:t>CAPT Steve Bolan</a:t>
            </a:r>
          </a:p>
          <a:p>
            <a:pPr lvl="1"/>
            <a:r>
              <a:rPr lang="en-US" dirty="0" smtClean="0"/>
              <a:t>CAPT Denman Ondelacy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ALASKA AREA COMMISSIONED CORP</a:t>
            </a:r>
          </a:p>
          <a:p>
            <a:pPr lvl="1"/>
            <a:r>
              <a:rPr lang="en-US" dirty="0" smtClean="0"/>
              <a:t>CDR Martha Wanca </a:t>
            </a:r>
          </a:p>
          <a:p>
            <a:pPr lvl="2"/>
            <a:r>
              <a:rPr lang="en-US" dirty="0" smtClean="0"/>
              <a:t>Western Region Liaison</a:t>
            </a:r>
          </a:p>
          <a:p>
            <a:pPr lvl="1"/>
            <a:r>
              <a:rPr lang="en-US" dirty="0" smtClean="0"/>
              <a:t>Stacy Turner</a:t>
            </a:r>
          </a:p>
          <a:p>
            <a:pPr lvl="2"/>
            <a:r>
              <a:rPr lang="en-US" dirty="0" smtClean="0"/>
              <a:t>HR Specialist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08" y="1825625"/>
            <a:ext cx="43279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51" y="1778829"/>
            <a:ext cx="4701185" cy="385343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778829"/>
            <a:ext cx="5899030" cy="439813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Checklist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Vitae (CV)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 Statement (OS)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Officer Statement (ROS)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Licensure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 Readiness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Exam/AFT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9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 CCMIS WEBSITE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1816998"/>
            <a:ext cx="10290407" cy="4790836"/>
          </a:xfrm>
        </p:spPr>
      </p:pic>
    </p:spTree>
    <p:extLst>
      <p:ext uri="{BB962C8B-B14F-4D97-AF65-F5344CB8AC3E}">
        <p14:creationId xmlns:p14="http://schemas.microsoft.com/office/powerpoint/2010/main" val="5817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DATES TO REMEMBER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5249"/>
            <a:ext cx="10515600" cy="227171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03, 2017:	ROS to Reviewing Official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17, 2017	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eOPF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be complete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1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 STATEMENT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Grammar Counts (same as COER statements)</a:t>
            </a:r>
          </a:p>
          <a:p>
            <a:pPr lvl="1" algn="just"/>
            <a:r>
              <a:rPr lang="en-US" dirty="0" smtClean="0"/>
              <a:t>Concise</a:t>
            </a:r>
          </a:p>
          <a:p>
            <a:pPr lvl="1" algn="just"/>
            <a:r>
              <a:rPr lang="en-US" dirty="0" smtClean="0"/>
              <a:t>Write in factual statements</a:t>
            </a:r>
          </a:p>
          <a:p>
            <a:r>
              <a:rPr lang="en-US" dirty="0" smtClean="0"/>
              <a:t>Should be Reflective of COER</a:t>
            </a:r>
          </a:p>
          <a:p>
            <a:r>
              <a:rPr lang="en-US" dirty="0" smtClean="0"/>
              <a:t>State Position, Title, and Billet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OFFICERS STATEMENT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1678" y="1524000"/>
            <a:ext cx="6851172" cy="473060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Grammar really, really, really counts!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in PDF editable format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and state billet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assume or fill in “highly recommend”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reflect COER narrative and scores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09" y="1903263"/>
            <a:ext cx="4599506" cy="3516462"/>
          </a:xfrm>
        </p:spPr>
      </p:pic>
    </p:spTree>
    <p:extLst>
      <p:ext uri="{BB962C8B-B14F-4D97-AF65-F5344CB8AC3E}">
        <p14:creationId xmlns:p14="http://schemas.microsoft.com/office/powerpoint/2010/main" val="32754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29" y="1336541"/>
            <a:ext cx="8443745" cy="5481398"/>
          </a:xfrm>
        </p:spPr>
      </p:pic>
    </p:spTree>
    <p:extLst>
      <p:ext uri="{BB962C8B-B14F-4D97-AF65-F5344CB8AC3E}">
        <p14:creationId xmlns:p14="http://schemas.microsoft.com/office/powerpoint/2010/main" val="26242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 DATES TO REMEBER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16087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18, 2016:  COERs available to Officers online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14, 2016:  COERs due to Rater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14, 2016: 	 COERs due to Reviewing Official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01, 2016:	 COERs to DCCPR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95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 TAB CCMIS WEBSITE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352550"/>
            <a:ext cx="10963275" cy="482441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COERs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+/- 300 COs, 3 Federal Supervisors</a:t>
            </a:r>
          </a:p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Supervisors are 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ngineers. </a:t>
            </a:r>
          </a:p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 Guidance sent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in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December.  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emails were returned as 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Undeliverable.”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unsure who your Federal Supervisor is, please contact us at the Alaska Area office. Don’t guess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submittals are encouraged.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LEVEL REVIEW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Determined by Individual Tribal Organization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Officer’s responsibility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1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17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STYLES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52474" y="1109442"/>
            <a:ext cx="7115176" cy="551043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State as facts, not first or third person narrative</a:t>
            </a:r>
          </a:p>
          <a:p>
            <a:r>
              <a:rPr lang="en-US" sz="4000" dirty="0" smtClean="0"/>
              <a:t>Be Concise</a:t>
            </a:r>
          </a:p>
          <a:p>
            <a:r>
              <a:rPr lang="en-US" sz="4000" dirty="0" smtClean="0"/>
              <a:t>Use common acronyms </a:t>
            </a:r>
            <a:r>
              <a:rPr lang="en-US" sz="4000" dirty="0"/>
              <a:t>w</a:t>
            </a:r>
            <a:r>
              <a:rPr lang="en-US" sz="4000" dirty="0" smtClean="0"/>
              <a:t>here appropriate; avoid specialized acronyms. </a:t>
            </a:r>
          </a:p>
          <a:p>
            <a:r>
              <a:rPr lang="en-US" sz="4000" dirty="0" err="1" smtClean="0"/>
              <a:t>Grammer</a:t>
            </a:r>
            <a:r>
              <a:rPr lang="en-US" sz="4000" dirty="0" smtClean="0"/>
              <a:t> counts! </a:t>
            </a:r>
          </a:p>
          <a:p>
            <a:r>
              <a:rPr lang="en-US" sz="4000" dirty="0" smtClean="0"/>
              <a:t>Don’t get over technical</a:t>
            </a:r>
          </a:p>
          <a:p>
            <a:pPr lvl="1"/>
            <a:r>
              <a:rPr lang="en-US" sz="3600" dirty="0" smtClean="0"/>
              <a:t>“Developed Dispensary Protocols for Tri-</a:t>
            </a:r>
            <a:r>
              <a:rPr lang="en-US" sz="3600" dirty="0" err="1" smtClean="0"/>
              <a:t>phenazopyriddine</a:t>
            </a:r>
            <a:r>
              <a:rPr lang="en-US" sz="3600" dirty="0" smtClean="0"/>
              <a:t>-</a:t>
            </a:r>
            <a:r>
              <a:rPr lang="en-US" sz="3600" dirty="0" err="1" smtClean="0"/>
              <a:t>ondansetron-hydrochloroquinone</a:t>
            </a:r>
            <a:r>
              <a:rPr lang="en-US" sz="3600" dirty="0" smtClean="0"/>
              <a:t>” 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24" y="1743076"/>
            <a:ext cx="4160652" cy="4304122"/>
          </a:xfrm>
        </p:spPr>
      </p:pic>
    </p:spTree>
    <p:extLst>
      <p:ext uri="{BB962C8B-B14F-4D97-AF65-F5344CB8AC3E}">
        <p14:creationId xmlns:p14="http://schemas.microsoft.com/office/powerpoint/2010/main" val="23242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 OFFICERS COMMENTS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5018"/>
            <a:ext cx="10515600" cy="487194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DESCRIPTION: 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Title, Billet, position description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quantifiable and measurable. 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better at technical writing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on-line course in technical writing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ACCOMPLISHMENTS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2016 cycle only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Quantifiable or Quality based accomplishments that demonstrate value-added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 collateral duties, volunteer efforts, committees, and activities pertinent to profession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1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DESCRIPTION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3525"/>
            <a:ext cx="10591800" cy="204787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Chief Pharmacist (O-6 billet). Directly supervise 10 pharmacists &amp; 6 techs; manage daily operations of ambulatory pharmacy with 1000 prescriptions daily and counsel 4800 patients/month combined; Oversee 4 clinical programs, and manage revenue collections of $25M annually; Acting Chief of Pharmacy and VP of Ancillary Services as needed.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3716338"/>
            <a:ext cx="10591800" cy="247015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my performance period my duty has been to work as the Asst. Chief Pharmacist in the ambulatory pharmacy at the Alaska Native Medical Center. I oversee approx. 1043.6 prescriptions daily. Furthermore, I oversee the council of 5600 patients per month. In addition to these duties I also oversee 4 clinical programs and manage $25,247,578 annually. Sometimes I am the Acting Chief of pharmacy or VP of Ancillary Services.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 SCORES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>
              <a:alphaModFix amt="33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dirty="0" smtClean="0"/>
              <a:t>Extremely high or low scores, supervisor will likely be engaged to discuss. </a:t>
            </a:r>
            <a:endParaRPr lang="en-US" sz="3600" dirty="0"/>
          </a:p>
          <a:p>
            <a:r>
              <a:rPr lang="en-US" sz="3600" dirty="0" smtClean="0"/>
              <a:t>If scores are predominately low, Officer encourage to discuss with supervisor before concurring</a:t>
            </a:r>
            <a:endParaRPr lang="en-US" sz="3600" dirty="0" smtClean="0">
              <a:noFill/>
            </a:endParaRPr>
          </a:p>
          <a:p>
            <a:endParaRPr lang="en-US" sz="3600" dirty="0">
              <a:ln>
                <a:solidFill>
                  <a:schemeClr val="accent1"/>
                </a:solidFill>
              </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025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462</Words>
  <Application>Microsoft Office PowerPoint</Application>
  <PresentationFormat>Custom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ALASKA AREA NATIVE HEALTH SERVICE</vt:lpstr>
      <vt:lpstr>COER DATES TO REMEBER</vt:lpstr>
      <vt:lpstr>COER TAB CCMIS WEBSITE</vt:lpstr>
      <vt:lpstr>2016 COERs </vt:lpstr>
      <vt:lpstr>SECOND LEVEL REVIEW</vt:lpstr>
      <vt:lpstr>WRITING STYLES</vt:lpstr>
      <vt:lpstr>COER OFFICERS COMMENTS</vt:lpstr>
      <vt:lpstr>EXAMPLE: DESCRIPTION</vt:lpstr>
      <vt:lpstr>COER SCORES</vt:lpstr>
      <vt:lpstr>PROMOTION</vt:lpstr>
      <vt:lpstr>RESOURCES CCMIS WEBSITE</vt:lpstr>
      <vt:lpstr>DATES TO REMEMBER</vt:lpstr>
      <vt:lpstr>OFFICER STATEMENT</vt:lpstr>
      <vt:lpstr>REVIEWING OFFICERS STATEMENT</vt:lpstr>
      <vt:lpstr>QUESTIONS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AREA NATIVE HEALTH SERVICE</dc:title>
  <dc:creator>Leseman, Kelly B (IHS/AKA)</dc:creator>
  <cp:lastModifiedBy>Daniel Mendez</cp:lastModifiedBy>
  <cp:revision>23</cp:revision>
  <cp:lastPrinted>2016-12-21T17:01:35Z</cp:lastPrinted>
  <dcterms:created xsi:type="dcterms:W3CDTF">2016-12-20T19:21:05Z</dcterms:created>
  <dcterms:modified xsi:type="dcterms:W3CDTF">2016-12-21T23:58:23Z</dcterms:modified>
</cp:coreProperties>
</file>